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19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slides/slide13.xml" Type="http://schemas.openxmlformats.org/officeDocument/2006/relationships/slide"/><Relationship Id="rId15" Target="presProps.xml" Type="http://schemas.openxmlformats.org/officeDocument/2006/relationships/presProps"/><Relationship Id="rId16" Target="viewProps.xml" Type="http://schemas.openxmlformats.org/officeDocument/2006/relationships/viewProps"/><Relationship Id="rId17" Target="theme/theme1.xml" Type="http://schemas.openxmlformats.org/officeDocument/2006/relationships/theme"/><Relationship Id="rId18" Target="tableStyles.xml" Type="http://schemas.openxmlformats.org/officeDocument/2006/relationships/tableStyles"/><Relationship Id="rId19" Target="slides/slide14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అక్కడనుండి అతడు బెయేర్షెబాకు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రాత్రియే యెహోవా అతనికి ప్రత్యక్షమై నేను నీ తండ్రియైన అబ్రాహాము దేవుడను, నేను నీకు తోడైయున్నాను గనుక భయపడకుము; నా దాసుడైన అబ్రాహామునుబట్టి నిన్ను ఆశీర్వదించి నీ సంతానమును విస్తరింప చేసెదనని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అతడొక బలిపీఠము కట్టించి యెహోవా నామమున ప్రార్థనచేసి అక్కడ తన గుడారము వేసెను. అప్పుడు ఇస్సాకు దాసులు అక్కడ బావి త్రవ్విరి.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అబీమెలెకును అతని స్నేహితుడైన అహుజతును అతని సేనాధిపతియైన ఫీకోలును గెరారునుండి అతనియొద్దకు వచ్చిరి.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మీరు నామీద పగపట్టి మీయొద్దనుండి నన్ను పంపివేసిన తరువాత ఎందునిమిత్తము నాయొద్దకు వచ్చియున్నారని వారినడుగగా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నిశ్చయముగా యెహోవా నీకు తోడైయుండుట చూచితివిు గనుక మనకు, అనగా మాకును నీకును మధ్య నొక ప్రమాణముండవలెననియు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మేము నిన్ను ముట్టక నీకు మేలే తప్ప మరేమియు చేయక నిన్ను సమాధానముగా పంపి వేసితివిు గనుక నీవును మాకు కీడుచేయకుండునట్లు నీతో నిబంధన చేసికొందుమనియు అనుకొంటిమి; ఇప్పుడు నీవు యెహోవా ఆశీర్వాదము పొందినవాడవనిరి.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వారికి విందుచేయగా వారు అన్నపానములు పుచ్చు 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వారు లేచి ఒకనితో ఒకడు ప్రమాణము చేసికొనిరి; తరువాత ఇస్సాకు వారిని సాగనంపగా వారు అతనియొద్దనుండి సమాధానముగా వెళ్లిరి.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దినమందే ఇస్సాకు దాసులు వచ్చి తాము త్రవ్విన బావినిగూర్చి అతనికి తెలియచేసి మాకు నీళ్లు కనబడినవని చెప్పిరి గనుక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దానికి షేబ అను పేరు పెట్టెను. కాబట్టి నేటివరకు ఆ ఊరి పేరు బెయేర్షెబా.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నలువది సంవత్సరముల వాడైనప్పుడు హిత్తీయుడైన బేయేరీ కుమార్తెయగు యహూదీతును హిత్తీయుడైన ఏలోను కుమార్తెయగు బాశెమతును పెండ్లి చేసికొనెను.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ఇస్సాకునకును రిబ్కాకును మనోవేదన కలుగజేసిరి.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దినములలో వచ్చిన మొదటి కరవు గాక మరియొక కరవు ఆ దేశములో వచ్చెను. అప్పడు ఇస్సాకు గెరారులోనున్న ఫిలిష్తీయుల రాజైన అబీమెలెకు నొద్దకు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యెహోవా అతనికి ప్రత్యక్షమై నీవు ఐగుప్తులోనికి వెళ్లక నేను నీతో చెప్పు దేశమందు నివసించుము.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దేశమందు పరవాసివై యుండుము. నేను నీకు తోడైయుండి నిన్ను ఆశీర్వదించెదను;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ఏలయనగా నీకును నీ సంతానమునకును ఈ దేశములన్నియు ఇచ్చి, నీ తండ్రియైన అబ్రాహాముతో నేను చేసిన ప్రమాణము నెరవేర్చి, ఆకాశ నక్షత్రములవలె నీ సంతానమును విస్తరింపచేసి ఈ దేశములన్నియు నీ సంతానమునకు ఇచ్చెదను. నీ సంతానమువలన సమస్త భూలోకములోని సమస్త జనులు ఆశీర్వదింపబడుదురు.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ఏలయనగా అబ్రాహాము నా మాట విని నేను విధించిన దాని నా ఆజ్ఞలను నా కట్టడలను నా నియమములను గైకొనెనని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గెరారులో నివసించెను.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చోటి మనుష్యులు అతని భార్యను చూచి ఆమె యెవరని అడిగినప్పుడు అతడు ఆమె నా సహోదరి అని చెప్పెను; ఎందుకనగా రిబ్కా చక్కనిది గనుక ఈ చోటి మనుష్యులు ఆమె నిమిత్తము నన్ను చంపుదురేమో అనుకొని తన భార్య అని చెప్పుటకు భయపడెను.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అతడు చాలా దినములుండిన తరువాత ఫిలిష్తీయుల రాజైన అబీమెలెకు కిటికీలో నుండి చూచినప్పుడు ఇస్సాకు తన భార్యయైన రిబ్కాతో సరసమాడుట కనబడెను.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అబీమెలెకు ఇస్సాకును పిలిపించి ఇదిగో ఆమె నీ భార్యయే ఆమె నా సహోదరి అని యేల చెప్పితివని అడుగగా ఇస్సాకు ఆమెనుబట్టి నేను చనిపోవుదునేమో అనుకొంటినని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అబీమెలెకు నీవు మాకు చేసిన యీ పని యేమి? ఈ జనులలో ఎవడైన ఆమెతో నిర్భయముగా శయనించవచ్చునే. అప్పుడు నీవు మామీదికి పాతకము తెచ్చిపెట్టు వాడవు గదా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అబీమెలెకు ఈ మనుష్యుని జోలికైనను ఇతని భార్య జోలికైనను వెళ్లువాడు నిశ్చయముగా మరణశిక్ష పొందునని తన ప్రజలకందరికి ఆజ్ఞాపింపగా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ఆ దేశమందున్నవాడై విత్తనము వేసి ఆ సంవత్సరము నూరంతలు ఫలము పొందెను. యెహోవా అతనిని ఆశీర్వదించెను గనుక ఆ మనుష్యుడు గొప్పవాడాయెను.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మిక్కిలి గొప్పవాడగువరకు క్రమక్రమముగా అభివృద్ధిపొందుచు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అతనికి గొఱ్ఱల ఆస్తియు గొడ్ల ఆస్తియు దాసులు గొప్ప సమూహమును కలిగినందున ఫిలిష్తీయులు అతనియందు అసూయ పడిరి.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తండ్రియైన అబ్రాహాము దినములలో అతని తండ్రి దాసులు త్రవ్విన బావులన్నిటిని ఫిలిష్తీయులు మన్ను పోసి పూడ్చివేసిరి.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అబీమెలెకు నీవు మాకంటె బహు బలము గలవాడవు గనుక మాయొద్దనుండి వెళ్లిపొమ్మని ఇస్సాకుతో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అక్కడనుండి వెళ్లి గెరారు లోయలో గుడారము వేసికొని అక్కడ నివసించెను.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తన తండ్రియైన అబ్రాహాము దినములలో త్రవ్విన నీళ్ల బావులు ఇస్సాకు తిరిగి త్రవ్వించెను; ఏలయనగా అబ్రాహాము మృతిబొందిన తరువాత ఫిలిష్తీయులు వాటిని పూడ్చివేసిరి. అతడు తన తండ్రి వాటికి పెట్టిన పేళ్ల చొప్పున తిరిగి వాటికి పేళ్ళు పెట్టెను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ఇస్సాకు దాసులు ఆ లోయలో త్రవ్వగా జెలలుగల నీళ్లబావి దొరికెను.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గెరారు కాపరులు ఇస్సాకు కాపరులతో జగడమాడి ఈ నీరు మాదే అని చెప్పిరి గనుక వారు తనతో కలహించినందున అతడు ఆ బావికి ఏశెకు అను పేరు పెట్టెను.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మరియొక బావి త్రవ్వినప్పుడు దానికొరకును జగడమాడిరి గనుక దానికి శిత్నా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26:22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అక్కడనుండి వెళ్లి మరియొక బావి త్రవ్వించెను. దాని విషయమై వారు జగడమాడలేదు గనుక అతడు ఇప్పుడు యెహోవా మనకు ఎడము కలుగజేసియున్నాడు గనుక యీ దేశమందు అభివృద్ధి పొందుదుమనుకొని దానికి రహెబోతు అను పేరు పెట్టెను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655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ఆదికాండము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  <vt:lpstr>అధ్యాయము 26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2021-02-09T07:39:09Z</dcterms:modified>
  <cp:revision>2</cp:revision>
  <dc:title>ఆదికాండము</dc:title>
</cp:coreProperties>
</file>